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56" r:id="rId3"/>
    <p:sldId id="281" r:id="rId4"/>
    <p:sldId id="257" r:id="rId5"/>
    <p:sldId id="282" r:id="rId6"/>
    <p:sldId id="258" r:id="rId7"/>
    <p:sldId id="259" r:id="rId8"/>
    <p:sldId id="260" r:id="rId9"/>
    <p:sldId id="261" r:id="rId10"/>
    <p:sldId id="262" r:id="rId11"/>
    <p:sldId id="279" r:id="rId12"/>
    <p:sldId id="263" r:id="rId13"/>
    <p:sldId id="264" r:id="rId14"/>
    <p:sldId id="278" r:id="rId15"/>
    <p:sldId id="265" r:id="rId16"/>
    <p:sldId id="266" r:id="rId17"/>
    <p:sldId id="277" r:id="rId18"/>
    <p:sldId id="267" r:id="rId19"/>
    <p:sldId id="268" r:id="rId20"/>
    <p:sldId id="276" r:id="rId21"/>
    <p:sldId id="269" r:id="rId22"/>
    <p:sldId id="270" r:id="rId23"/>
    <p:sldId id="273" r:id="rId24"/>
    <p:sldId id="271" r:id="rId25"/>
    <p:sldId id="27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EA7A2-ABC5-424E-AAB1-7FEBC661803D}" type="datetimeFigureOut">
              <a:rPr lang="en-IN" smtClean="0"/>
              <a:t>20-11-2022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54A7-CEB4-48FB-AEA3-A3FBAAE8F7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3326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EA7A2-ABC5-424E-AAB1-7FEBC661803D}" type="datetimeFigureOut">
              <a:rPr lang="en-IN" smtClean="0"/>
              <a:t>20-11-2022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54A7-CEB4-48FB-AEA3-A3FBAAE8F7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8825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EA7A2-ABC5-424E-AAB1-7FEBC661803D}" type="datetimeFigureOut">
              <a:rPr lang="en-IN" smtClean="0"/>
              <a:t>20-11-2022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54A7-CEB4-48FB-AEA3-A3FBAAE8F7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8882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EA7A2-ABC5-424E-AAB1-7FEBC661803D}" type="datetimeFigureOut">
              <a:rPr lang="en-IN" smtClean="0"/>
              <a:t>20-11-2022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54A7-CEB4-48FB-AEA3-A3FBAAE8F7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087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EA7A2-ABC5-424E-AAB1-7FEBC661803D}" type="datetimeFigureOut">
              <a:rPr lang="en-IN" smtClean="0"/>
              <a:t>20-11-2022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54A7-CEB4-48FB-AEA3-A3FBAAE8F7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276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EA7A2-ABC5-424E-AAB1-7FEBC661803D}" type="datetimeFigureOut">
              <a:rPr lang="en-IN" smtClean="0"/>
              <a:t>20-11-2022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54A7-CEB4-48FB-AEA3-A3FBAAE8F7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5669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EA7A2-ABC5-424E-AAB1-7FEBC661803D}" type="datetimeFigureOut">
              <a:rPr lang="en-IN" smtClean="0"/>
              <a:t>20-11-2022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54A7-CEB4-48FB-AEA3-A3FBAAE8F7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7601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EA7A2-ABC5-424E-AAB1-7FEBC661803D}" type="datetimeFigureOut">
              <a:rPr lang="en-IN" smtClean="0"/>
              <a:t>20-11-2022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54A7-CEB4-48FB-AEA3-A3FBAAE8F7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1770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EA7A2-ABC5-424E-AAB1-7FEBC661803D}" type="datetimeFigureOut">
              <a:rPr lang="en-IN" smtClean="0"/>
              <a:t>20-11-2022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54A7-CEB4-48FB-AEA3-A3FBAAE8F7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9362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EA7A2-ABC5-424E-AAB1-7FEBC661803D}" type="datetimeFigureOut">
              <a:rPr lang="en-IN" smtClean="0"/>
              <a:t>20-11-2022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54A7-CEB4-48FB-AEA3-A3FBAAE8F7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2805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EA7A2-ABC5-424E-AAB1-7FEBC661803D}" type="datetimeFigureOut">
              <a:rPr lang="en-IN" smtClean="0"/>
              <a:t>20-11-2022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54A7-CEB4-48FB-AEA3-A3FBAAE8F7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1966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EA7A2-ABC5-424E-AAB1-7FEBC661803D}" type="datetimeFigureOut">
              <a:rPr lang="en-IN" smtClean="0"/>
              <a:t>20-11-2022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754A7-CEB4-48FB-AEA3-A3FBAAE8F7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4084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65895" y="2433711"/>
            <a:ext cx="2383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/>
              <a:t>Create Pipeline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85999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1423" t="23702" r="5057" b="10913"/>
          <a:stretch/>
        </p:blipFill>
        <p:spPr>
          <a:xfrm>
            <a:off x="140675" y="140677"/>
            <a:ext cx="8426549" cy="57878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1041006" y="2475914"/>
            <a:ext cx="745591" cy="3476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182876" y="3460652"/>
            <a:ext cx="2827609" cy="3516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8289" t="66009" r="31439" b="7644"/>
          <a:stretch/>
        </p:blipFill>
        <p:spPr>
          <a:xfrm>
            <a:off x="8799339" y="1885069"/>
            <a:ext cx="1990014" cy="28698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2771331" y="4273562"/>
            <a:ext cx="3038626" cy="2984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809957" y="3137095"/>
            <a:ext cx="2989382" cy="128568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3861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68947" y="2377440"/>
            <a:ext cx="1803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/>
              <a:t>Child items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767799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1423" t="23126" r="4841" b="10720"/>
          <a:stretch/>
        </p:blipFill>
        <p:spPr>
          <a:xfrm>
            <a:off x="196948" y="182880"/>
            <a:ext cx="6991644" cy="48392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2377435" y="3626447"/>
            <a:ext cx="2504054" cy="2421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709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1639" t="23510" r="11437" b="24567"/>
          <a:stretch/>
        </p:blipFill>
        <p:spPr>
          <a:xfrm>
            <a:off x="196947" y="168812"/>
            <a:ext cx="6105380" cy="37982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1899133" y="3471701"/>
            <a:ext cx="309495" cy="3406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9476" t="31394" r="42144" b="36392"/>
          <a:stretch/>
        </p:blipFill>
        <p:spPr>
          <a:xfrm>
            <a:off x="6499274" y="168812"/>
            <a:ext cx="2883877" cy="2841674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9476" t="41929" r="41603" b="39182"/>
          <a:stretch/>
        </p:blipFill>
        <p:spPr>
          <a:xfrm>
            <a:off x="6499274" y="3010486"/>
            <a:ext cx="2883877" cy="1618589"/>
          </a:xfrm>
          <a:prstGeom prst="rect">
            <a:avLst/>
          </a:prstGeom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6499274" y="168812"/>
            <a:ext cx="2771335" cy="4460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6766555" y="1037991"/>
            <a:ext cx="2504054" cy="35910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8923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56738" y="2560320"/>
            <a:ext cx="994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/>
              <a:t>Exists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068268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1424" t="23510" r="4841" b="8221"/>
          <a:stretch/>
        </p:blipFill>
        <p:spPr>
          <a:xfrm>
            <a:off x="239151" y="154744"/>
            <a:ext cx="7838518" cy="55989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2686924" y="4217290"/>
            <a:ext cx="2799476" cy="2843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2755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9476" t="31779" r="950" b="25529"/>
          <a:stretch/>
        </p:blipFill>
        <p:spPr>
          <a:xfrm>
            <a:off x="196947" y="196947"/>
            <a:ext cx="8918917" cy="35934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422026" y="1037991"/>
            <a:ext cx="942540" cy="2703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4010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65895" y="2433711"/>
            <a:ext cx="1806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/>
              <a:t>Item Name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83930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1639" t="24086" r="4950" b="8029"/>
          <a:stretch/>
        </p:blipFill>
        <p:spPr>
          <a:xfrm>
            <a:off x="168809" y="196948"/>
            <a:ext cx="7695031" cy="54986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2532180" y="4161019"/>
            <a:ext cx="2785408" cy="2703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0858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9369" t="31395" r="1165" b="24567"/>
          <a:stretch/>
        </p:blipFill>
        <p:spPr>
          <a:xfrm>
            <a:off x="182880" y="196948"/>
            <a:ext cx="9340948" cy="38892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422025" y="1108330"/>
            <a:ext cx="1547451" cy="2843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0555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302" t="14879" r="1400" b="20009"/>
          <a:stretch/>
        </p:blipFill>
        <p:spPr>
          <a:xfrm>
            <a:off x="136057" y="170492"/>
            <a:ext cx="11821481" cy="45892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9481625" y="2166425"/>
            <a:ext cx="1308296" cy="2391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0860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05045" y="2771336"/>
            <a:ext cx="1586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/>
              <a:t>Item type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753655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1747" t="29471" r="4948" b="8221"/>
          <a:stretch/>
        </p:blipFill>
        <p:spPr>
          <a:xfrm>
            <a:off x="225081" y="225083"/>
            <a:ext cx="7624691" cy="50109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2588449" y="3738988"/>
            <a:ext cx="2771342" cy="2703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2554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9151" t="31780" r="841" b="23989"/>
          <a:stretch/>
        </p:blipFill>
        <p:spPr>
          <a:xfrm>
            <a:off x="225084" y="281354"/>
            <a:ext cx="9504864" cy="39389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478296" y="1178668"/>
            <a:ext cx="1547451" cy="2843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1044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65895" y="2433711"/>
            <a:ext cx="2171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/>
              <a:t>Last Modified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734045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1855" t="29086" r="4950" b="8606"/>
          <a:stretch/>
        </p:blipFill>
        <p:spPr>
          <a:xfrm>
            <a:off x="196947" y="182880"/>
            <a:ext cx="7835705" cy="51600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2602517" y="3823394"/>
            <a:ext cx="2841680" cy="2703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2505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9692" t="31395" r="1057" b="24567"/>
          <a:stretch/>
        </p:blipFill>
        <p:spPr>
          <a:xfrm>
            <a:off x="225082" y="225084"/>
            <a:ext cx="9298745" cy="38857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407957" y="1136465"/>
            <a:ext cx="2771341" cy="2843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7577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65895" y="2433711"/>
            <a:ext cx="2204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/>
              <a:t>Get Metadata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140654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121" t="14856" r="18681" b="8606"/>
          <a:stretch/>
        </p:blipFill>
        <p:spPr>
          <a:xfrm>
            <a:off x="182880" y="182878"/>
            <a:ext cx="11549575" cy="643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3559126" y="2152358"/>
            <a:ext cx="1913205" cy="3235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7779434" y="3305908"/>
            <a:ext cx="2855741" cy="2391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5838093" y="2757269"/>
            <a:ext cx="731519" cy="3094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5356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65895" y="2433711"/>
            <a:ext cx="2331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/>
              <a:t>Create Dataset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39476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013" t="19086" r="20736" b="24376"/>
          <a:stretch/>
        </p:blipFill>
        <p:spPr>
          <a:xfrm>
            <a:off x="154744" y="168812"/>
            <a:ext cx="11479238" cy="484898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7906043" y="2982352"/>
            <a:ext cx="2926080" cy="2954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6710286" y="2391508"/>
            <a:ext cx="829997" cy="3706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4336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4937" t="15433" r="1383" b="6297"/>
          <a:stretch/>
        </p:blipFill>
        <p:spPr>
          <a:xfrm>
            <a:off x="182882" y="253219"/>
            <a:ext cx="5795888" cy="58389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5046" t="15625" r="1382" b="6491"/>
          <a:stretch/>
        </p:blipFill>
        <p:spPr>
          <a:xfrm>
            <a:off x="6091309" y="253219"/>
            <a:ext cx="5810095" cy="58389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253222" y="2180493"/>
            <a:ext cx="1744390" cy="17162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9746569" y="897988"/>
            <a:ext cx="1744390" cy="17162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253222" y="5809956"/>
            <a:ext cx="829997" cy="2275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6147581" y="5812382"/>
            <a:ext cx="829997" cy="2275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3214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4938" t="15240" r="1273" b="6298"/>
          <a:stretch/>
        </p:blipFill>
        <p:spPr>
          <a:xfrm>
            <a:off x="126610" y="126609"/>
            <a:ext cx="5697415" cy="573961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3748" t="15240" r="29818" b="6298"/>
          <a:stretch/>
        </p:blipFill>
        <p:spPr>
          <a:xfrm>
            <a:off x="6049110" y="126609"/>
            <a:ext cx="2138290" cy="57396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196947" y="719878"/>
            <a:ext cx="1758462" cy="2226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96947" y="1313147"/>
            <a:ext cx="1758462" cy="2226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5162843" y="1828881"/>
            <a:ext cx="323556" cy="2672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6267160" y="1090489"/>
            <a:ext cx="1758462" cy="13432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7061984" y="861039"/>
            <a:ext cx="490024" cy="2294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Arrow Connector 9"/>
          <p:cNvCxnSpPr>
            <a:stCxn id="6" idx="3"/>
          </p:cNvCxnSpPr>
          <p:nvPr/>
        </p:nvCxnSpPr>
        <p:spPr>
          <a:xfrm flipV="1">
            <a:off x="5486399" y="1424476"/>
            <a:ext cx="555676" cy="538008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96948" y="5587298"/>
            <a:ext cx="759656" cy="2789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0387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02" t="19279" r="9167" b="34760"/>
          <a:stretch/>
        </p:blipFill>
        <p:spPr>
          <a:xfrm>
            <a:off x="154743" y="140677"/>
            <a:ext cx="10353823" cy="2984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202" t="19086" r="7869" b="28029"/>
          <a:stretch/>
        </p:blipFill>
        <p:spPr>
          <a:xfrm>
            <a:off x="154743" y="3249636"/>
            <a:ext cx="10353823" cy="33856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154743" y="140677"/>
            <a:ext cx="2461848" cy="4501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2405573" y="1918056"/>
            <a:ext cx="675252" cy="2624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54743" y="3249635"/>
            <a:ext cx="942537" cy="4360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2405572" y="5181763"/>
            <a:ext cx="8102993" cy="14534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9329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15</Words>
  <Application>Microsoft Office PowerPoint</Application>
  <PresentationFormat>Widescreen</PresentationFormat>
  <Paragraphs>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SURESH</dc:creator>
  <cp:lastModifiedBy>SURESH</cp:lastModifiedBy>
  <cp:revision>12</cp:revision>
  <dcterms:created xsi:type="dcterms:W3CDTF">2022-11-16T16:47:02Z</dcterms:created>
  <dcterms:modified xsi:type="dcterms:W3CDTF">2022-11-20T18:20:18Z</dcterms:modified>
</cp:coreProperties>
</file>